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sldIdLst>
    <p:sldId id="256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DC6DD8-55E4-3D49-A0B9-F5DE3D4BD16D}"/>
              </a:ext>
            </a:extLst>
          </p:cNvPr>
          <p:cNvSpPr txBox="1">
            <a:spLocks/>
          </p:cNvSpPr>
          <p:nvPr userDrawn="1"/>
        </p:nvSpPr>
        <p:spPr>
          <a:xfrm>
            <a:off x="838200" y="5266532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</a:t>
            </a:r>
            <a:r>
              <a:rPr lang="en-US"/>
              <a:t>Conf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4.svg"/><Relationship Id="rId7" Type="http://schemas.openxmlformats.org/officeDocument/2006/relationships/image" Target="../media/image8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3.png"/><Relationship Id="rId17" Type="http://schemas.openxmlformats.org/officeDocument/2006/relationships/image" Target="../media/image50.sv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6.svg"/><Relationship Id="rId2" Type="http://schemas.openxmlformats.org/officeDocument/2006/relationships/image" Target="../media/image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94FB05-175A-1249-8BD4-0E4A8C9D3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F71826-9462-834F-A8AB-8EB367EED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Free. Cross-platform</a:t>
            </a:r>
            <a:r>
              <a:rPr lang="en-US" dirty="0">
                <a:solidFill>
                  <a:schemeClr val="tx1"/>
                </a:solidFill>
              </a:rPr>
              <a:t>. Open source. </a:t>
            </a:r>
          </a:p>
          <a:p>
            <a:pPr>
              <a:spcAft>
                <a:spcPts val="600"/>
              </a:spcAft>
            </a:pPr>
            <a:r>
              <a:rPr lang="en-US" dirty="0"/>
              <a:t>A developer platform for building all your apps. </a:t>
            </a:r>
          </a:p>
          <a:p>
            <a:endParaRPr lang="en-US" dirty="0"/>
          </a:p>
          <a:p>
            <a:r>
              <a:rPr lang="en-US" dirty="0" err="1"/>
              <a:t>www.dot.net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6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A4763-F337-6D40-93ED-91C1C699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1229" y="3582662"/>
            <a:ext cx="2264228" cy="27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column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Announcemnet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prop 1</a:t>
            </a:r>
          </a:p>
          <a:p>
            <a:r>
              <a:rPr lang="en-US" dirty="0"/>
              <a:t>Value prop 2</a:t>
            </a:r>
          </a:p>
          <a:p>
            <a:r>
              <a:rPr lang="en-US" dirty="0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55</Words>
  <Application>Microsoft Macintosh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Open Sans</vt:lpstr>
      <vt:lpstr>Arial</vt:lpstr>
      <vt:lpstr>Consolas</vt:lpstr>
      <vt:lpstr>1_Office Theme</vt:lpstr>
      <vt:lpstr>3_Office Theme</vt:lpstr>
      <vt:lpstr>2_Office Theme</vt:lpstr>
      <vt:lpstr>.NET</vt:lpstr>
      <vt:lpstr>Presentation title</vt:lpstr>
      <vt:lpstr>Single column of content</vt:lpstr>
      <vt:lpstr>Two columns of content</vt:lpstr>
      <vt:lpstr>Demo</vt:lpstr>
      <vt:lpstr>Code Sample</vt:lpstr>
      <vt:lpstr>Announcemnet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Kaitlin Wilkinson</cp:lastModifiedBy>
  <cp:revision>10</cp:revision>
  <dcterms:created xsi:type="dcterms:W3CDTF">2020-08-18T20:47:27Z</dcterms:created>
  <dcterms:modified xsi:type="dcterms:W3CDTF">2020-08-20T16:45:37Z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